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45" autoAdjust="0"/>
    <p:restoredTop sz="94660"/>
  </p:normalViewPr>
  <p:slideViewPr>
    <p:cSldViewPr snapToGrid="0">
      <p:cViewPr varScale="1">
        <p:scale>
          <a:sx n="87" d="100"/>
          <a:sy n="87" d="100"/>
        </p:scale>
        <p:origin x="16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37437-D6E3-9CC9-31D2-6F80C3A309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CE5419-27B7-4946-7735-F017E38BC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93E05C-CF5A-3D1D-028E-077FBB2E2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EE525-24EE-40A6-8576-263C88156F86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ACC659-9A26-4392-49A9-9A7F1BB8F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224C7-0209-ED59-07F1-49FFF7EB1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52BC1-B162-4DEE-ACBE-5F535C50D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554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34CCA-CEF3-0A65-9536-5064CA8F4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33B7DD-F6D8-A792-EC24-0EBF5D2D71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E8274F-E80C-48AE-7C4E-8BCA637DA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EE525-24EE-40A6-8576-263C88156F86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842E46-811F-E777-B707-BD203342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004A5-00A2-7690-06E0-51D68D503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52BC1-B162-4DEE-ACBE-5F535C50D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237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CB01B5-9893-1649-2F0A-85607D20A8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169112-C35D-10CE-F625-519322DB24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841FE7-A27C-C795-2579-AEDDBCED4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EE525-24EE-40A6-8576-263C88156F86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566A35-B34C-79F6-DEC9-6CD35CB31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B828DC-7894-3A00-60AD-F159727E7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52BC1-B162-4DEE-ACBE-5F535C50D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384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D5C7B-5F5A-72FB-C503-EDC109D35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649B0-8C14-260E-7ADB-3A4E0AE363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74743E-BD98-A855-30AB-602646E9F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EE525-24EE-40A6-8576-263C88156F86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8BB4A-21DF-B234-A122-5BF598A16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F46508-2B7D-F657-6581-24E53C3DC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52BC1-B162-4DEE-ACBE-5F535C50D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547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57892-402E-1A20-B3E7-E48430CE5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F4D987-33DE-E3B4-C2F7-DC521EAAC7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8C6672-6BBC-78A5-9851-06E6EBD6A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EE525-24EE-40A6-8576-263C88156F86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70F3A-22C9-68A5-4034-0604A6D90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D8EC2-9F62-E1C7-93BF-E8B5FDB8D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52BC1-B162-4DEE-ACBE-5F535C50D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598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790E4-7B1A-7D6E-525B-7B3913281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C5266-C2A3-07E9-62A1-B251A66B49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550BD9-D546-2B96-66F3-05ECCBCDA7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1A1E2F-F63E-4A8D-6C97-C48FDDC94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EE525-24EE-40A6-8576-263C88156F86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5DB25E-07A7-8A2E-B12D-E5A59270B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2523A4-7A16-4DBA-0B15-5B88D2D29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52BC1-B162-4DEE-ACBE-5F535C50D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632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C8347-01CD-68EC-EDCE-C2D479528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F5529C-95A4-4FD6-87FA-3B26568FA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C0E07A-1BC4-D6FD-0F4F-8F3641068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DEBE6C-FEDF-5117-9916-40F8EECEFB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58E271-A193-9406-3D50-F9922B0271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8ADAF1-0901-4068-6162-429862976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EE525-24EE-40A6-8576-263C88156F86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93009F-D295-CC22-62AA-65D9893AC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427C74-B955-3009-B0DE-F8218F113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52BC1-B162-4DEE-ACBE-5F535C50D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79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8683B-DFBD-BF38-E6FD-81680E099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D6962F-EF48-EB93-D443-F8C41131B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EE525-24EE-40A6-8576-263C88156F86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F2D01B-9654-A967-477E-5A2ADFFDF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F92A72-F7ED-74F5-67CC-4CA8DE3AC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52BC1-B162-4DEE-ACBE-5F535C50D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323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B0366A-247B-A6B7-87B8-9A0CC27BF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EE525-24EE-40A6-8576-263C88156F86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ADF5FF-4E39-16EB-BE6C-F20259CB5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65238C-8EAA-FC86-2417-B263C8943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52BC1-B162-4DEE-ACBE-5F535C50D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329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784C7-DC55-E7F4-DD41-8591870E4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A678A-5FBA-9DA1-469E-3650593E4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81193D-66B4-73D5-763B-22BE95A0DE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A860C0-34C1-1085-C440-B05D4CACB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EE525-24EE-40A6-8576-263C88156F86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E35F1-0842-4B9C-E5A1-26D53DE44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278CA-0C8F-056A-448A-1A77F434C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52BC1-B162-4DEE-ACBE-5F535C50D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945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DEAD-1911-E6F9-1124-B7915D0E8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70F84F-DEB4-3407-24BD-215CB1D1DC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61D7EB-1811-9D1F-0B22-A928D3453F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85E175-398C-4907-2ED3-E0EF987D9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EE525-24EE-40A6-8576-263C88156F86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DFC44C-2E6E-237D-9E9D-D385BD00D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F82CEC-F403-9FBC-671D-FFF297B8D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52BC1-B162-4DEE-ACBE-5F535C50D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105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E579E0-8969-8727-64C6-8D70D43F4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50058A-363F-05E1-A7A0-BC9AD174D9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F84CB-2572-8F1B-E5AC-444C7150E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EE525-24EE-40A6-8576-263C88156F86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F95967-43AB-D604-B210-B37E83121D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E5FF30-B7C6-1765-7B78-0EC4890672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452BC1-B162-4DEE-ACBE-5F535C50D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191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062C2D-7D05-FFA7-44D2-4CD194C563D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50000"/>
          </a:blip>
          <a:stretch>
            <a:fillRect/>
          </a:stretch>
        </p:blipFill>
        <p:spPr>
          <a:xfrm>
            <a:off x="0" y="26376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43159F-D370-CF11-8440-131CEEE14D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3290" y="1798217"/>
            <a:ext cx="9144000" cy="1655762"/>
          </a:xfrm>
        </p:spPr>
        <p:txBody>
          <a:bodyPr>
            <a:normAutofit fontScale="90000"/>
          </a:bodyPr>
          <a:lstStyle/>
          <a:p>
            <a:r>
              <a:rPr lang="en-US"/>
              <a:t>Diseño y fabricación de Prótesis de Dedo Anular y Medio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111A5E-B4F0-96E6-2AB9-0CC91B6765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91949" y="3755314"/>
            <a:ext cx="9144000" cy="1655762"/>
          </a:xfrm>
        </p:spPr>
        <p:txBody>
          <a:bodyPr/>
          <a:lstStyle/>
          <a:p>
            <a:r>
              <a:rPr lang="en-US"/>
              <a:t>Bryan Alejandro Andrade Amaya</a:t>
            </a:r>
          </a:p>
          <a:p>
            <a:r>
              <a:rPr lang="en-US"/>
              <a:t>Elias Alejandro Garcia Bueno</a:t>
            </a:r>
          </a:p>
          <a:p>
            <a:r>
              <a:rPr lang="en-US"/>
              <a:t>Jesus Adalberto Mendoza Flores </a:t>
            </a: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A182652F-857E-7B62-364B-3CCC39A07162}"/>
              </a:ext>
            </a:extLst>
          </p:cNvPr>
          <p:cNvSpPr txBox="1">
            <a:spLocks/>
          </p:cNvSpPr>
          <p:nvPr/>
        </p:nvSpPr>
        <p:spPr>
          <a:xfrm>
            <a:off x="4400939" y="6286809"/>
            <a:ext cx="9144000" cy="571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Ciudad </a:t>
            </a:r>
            <a:r>
              <a:rPr lang="en-US" dirty="0" err="1"/>
              <a:t>Universitaria</a:t>
            </a:r>
            <a:r>
              <a:rPr lang="en-US" dirty="0"/>
              <a:t>, a 24 de </a:t>
            </a:r>
            <a:r>
              <a:rPr lang="en-US" dirty="0" err="1"/>
              <a:t>Noviembre</a:t>
            </a:r>
            <a:r>
              <a:rPr lang="en-US" dirty="0"/>
              <a:t> del 2022</a:t>
            </a:r>
          </a:p>
        </p:txBody>
      </p:sp>
    </p:spTree>
    <p:extLst>
      <p:ext uri="{BB962C8B-B14F-4D97-AF65-F5344CB8AC3E}">
        <p14:creationId xmlns:p14="http://schemas.microsoft.com/office/powerpoint/2010/main" val="1362826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F2F3A2-0639-AAF9-C4A0-5A148A613CF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942EB6-066D-3CB7-BAED-903E16606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Índice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F1B5E-F61C-9499-3247-EB8FEDC85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Introducción</a:t>
            </a:r>
            <a:r>
              <a:rPr lang="en-US" dirty="0"/>
              <a:t> ……………………………………………………………………………...… 3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Justificación</a:t>
            </a:r>
            <a:r>
              <a:rPr lang="en-US" dirty="0"/>
              <a:t> ……………………………………………………………………….... 3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Objetivo</a:t>
            </a:r>
            <a:r>
              <a:rPr lang="en-US" dirty="0"/>
              <a:t> ……………………………………………………………………………….. 3</a:t>
            </a:r>
          </a:p>
          <a:p>
            <a:r>
              <a:rPr lang="en-US" dirty="0" err="1"/>
              <a:t>Antecedentes</a:t>
            </a:r>
            <a:r>
              <a:rPr lang="en-US" dirty="0"/>
              <a:t> y </a:t>
            </a:r>
            <a:r>
              <a:rPr lang="en-US" dirty="0" err="1"/>
              <a:t>fundamentos</a:t>
            </a:r>
            <a:r>
              <a:rPr lang="en-US" dirty="0"/>
              <a:t> ………………………………………………………. 4</a:t>
            </a:r>
          </a:p>
          <a:p>
            <a:r>
              <a:rPr lang="en-US" dirty="0" err="1"/>
              <a:t>Resultados</a:t>
            </a:r>
            <a:r>
              <a:rPr lang="en-US" dirty="0"/>
              <a:t> y </a:t>
            </a:r>
            <a:r>
              <a:rPr lang="en-US" dirty="0" err="1"/>
              <a:t>Discusión</a:t>
            </a:r>
            <a:r>
              <a:rPr lang="en-US" dirty="0"/>
              <a:t> …………………………………………………………………. 5 </a:t>
            </a:r>
          </a:p>
          <a:p>
            <a:r>
              <a:rPr lang="en-US" dirty="0" err="1"/>
              <a:t>Conclusión</a:t>
            </a:r>
            <a:r>
              <a:rPr lang="en-US" dirty="0"/>
              <a:t> ……………………………………………………………………………………. 6</a:t>
            </a:r>
          </a:p>
        </p:txBody>
      </p:sp>
    </p:spTree>
    <p:extLst>
      <p:ext uri="{BB962C8B-B14F-4D97-AF65-F5344CB8AC3E}">
        <p14:creationId xmlns:p14="http://schemas.microsoft.com/office/powerpoint/2010/main" val="665596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3CB3AF-1043-CDC0-7074-BB644A60B0B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8F09F-8214-568D-B851-9E544695D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9852"/>
            <a:ext cx="3808445" cy="1325563"/>
          </a:xfrm>
        </p:spPr>
        <p:txBody>
          <a:bodyPr/>
          <a:lstStyle/>
          <a:p>
            <a:r>
              <a:rPr lang="en-US" dirty="0" err="1"/>
              <a:t>Introducción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ECDC7-D6E2-B9E5-283E-FD4DFBC8F7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9313"/>
            <a:ext cx="10862388" cy="4998179"/>
          </a:xfrm>
        </p:spPr>
        <p:txBody>
          <a:bodyPr>
            <a:normAutofit/>
          </a:bodyPr>
          <a:lstStyle/>
          <a:p>
            <a:r>
              <a:rPr lang="en-US" dirty="0" err="1"/>
              <a:t>Justificacion</a:t>
            </a:r>
            <a:endParaRPr lang="en-US" dirty="0"/>
          </a:p>
          <a:p>
            <a:pPr lvl="1"/>
            <a:r>
              <a:rPr lang="es-ES" dirty="0"/>
              <a:t>Los dedos, del segundo al quinto, están en nuestras manos únicamente para colaborar con el primero: el pulgar. Estas fuertes y esbeltas prolongaciones se denominan: dedo índice (el más cercano al pulgar), dedo corazón, dedo anular y dedo meñique.</a:t>
            </a:r>
            <a:endParaRPr lang="en-US" dirty="0"/>
          </a:p>
          <a:p>
            <a:pPr lvl="1"/>
            <a:r>
              <a:rPr lang="es-ES" dirty="0"/>
              <a:t>La pérdida del dedo corazón o del anular deja un hueco bastante evidente que hace difícil que se puedan sostener objetos o recoger cosas, como monedas. La pérdida del cuarto o quinto dedo da lugar a una frustrante pérdida de fuerza de agarre y manual.</a:t>
            </a:r>
            <a:endParaRPr lang="en-US" dirty="0"/>
          </a:p>
          <a:p>
            <a:r>
              <a:rPr lang="en-US" dirty="0" err="1"/>
              <a:t>Objetivo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El </a:t>
            </a:r>
            <a:r>
              <a:rPr lang="en-US" dirty="0" err="1"/>
              <a:t>objetivo</a:t>
            </a:r>
            <a:r>
              <a:rPr lang="en-US" dirty="0"/>
              <a:t> de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trabajo</a:t>
            </a:r>
            <a:r>
              <a:rPr lang="en-US" dirty="0"/>
              <a:t> es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diseño</a:t>
            </a:r>
            <a:r>
              <a:rPr lang="en-US" dirty="0"/>
              <a:t> y </a:t>
            </a:r>
            <a:r>
              <a:rPr lang="en-US" dirty="0" err="1"/>
              <a:t>fabricacion</a:t>
            </a:r>
            <a:r>
              <a:rPr lang="en-US" dirty="0"/>
              <a:t> de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protesis</a:t>
            </a:r>
            <a:r>
              <a:rPr lang="en-US" dirty="0"/>
              <a:t> de </a:t>
            </a:r>
            <a:r>
              <a:rPr lang="en-US" dirty="0" err="1"/>
              <a:t>dedo</a:t>
            </a:r>
            <a:r>
              <a:rPr lang="en-US" dirty="0"/>
              <a:t> </a:t>
            </a:r>
            <a:r>
              <a:rPr lang="en-US" dirty="0" err="1"/>
              <a:t>anular</a:t>
            </a:r>
            <a:r>
              <a:rPr lang="en-US" dirty="0"/>
              <a:t> y medio para que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pacientes</a:t>
            </a:r>
            <a:r>
              <a:rPr lang="en-US" dirty="0"/>
              <a:t> </a:t>
            </a:r>
            <a:r>
              <a:rPr lang="en-US" dirty="0" err="1"/>
              <a:t>tengan</a:t>
            </a:r>
            <a:r>
              <a:rPr lang="en-US" dirty="0"/>
              <a:t> </a:t>
            </a:r>
            <a:r>
              <a:rPr lang="en-US" dirty="0" err="1"/>
              <a:t>mejor</a:t>
            </a:r>
            <a:r>
              <a:rPr lang="en-US" dirty="0"/>
              <a:t> </a:t>
            </a:r>
            <a:r>
              <a:rPr lang="en-US" dirty="0" err="1"/>
              <a:t>capacidad</a:t>
            </a:r>
            <a:r>
              <a:rPr lang="en-US" dirty="0"/>
              <a:t> de </a:t>
            </a:r>
            <a:r>
              <a:rPr lang="en-US" dirty="0" err="1"/>
              <a:t>hacer</a:t>
            </a:r>
            <a:r>
              <a:rPr lang="en-US" dirty="0"/>
              <a:t> sus </a:t>
            </a:r>
            <a:r>
              <a:rPr lang="en-US" dirty="0" err="1"/>
              <a:t>actividades</a:t>
            </a:r>
            <a:r>
              <a:rPr lang="en-US" dirty="0"/>
              <a:t> </a:t>
            </a:r>
            <a:r>
              <a:rPr lang="en-US" dirty="0" err="1"/>
              <a:t>motrices</a:t>
            </a:r>
            <a:r>
              <a:rPr lang="en-US" dirty="0"/>
              <a:t> con mayor </a:t>
            </a:r>
            <a:r>
              <a:rPr lang="en-US" dirty="0" err="1"/>
              <a:t>facilidad</a:t>
            </a:r>
            <a:r>
              <a:rPr lang="en-US" dirty="0"/>
              <a:t>.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562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3061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44C110BA-81E8-4247-853A-5F2B93E92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37825"/>
          </a:xfrm>
          <a:custGeom>
            <a:avLst/>
            <a:gdLst>
              <a:gd name="connsiteX0" fmla="*/ 0 w 12192000"/>
              <a:gd name="connsiteY0" fmla="*/ 0 h 4537825"/>
              <a:gd name="connsiteX1" fmla="*/ 12192000 w 12192000"/>
              <a:gd name="connsiteY1" fmla="*/ 0 h 4537825"/>
              <a:gd name="connsiteX2" fmla="*/ 12192000 w 12192000"/>
              <a:gd name="connsiteY2" fmla="*/ 3020937 h 4537825"/>
              <a:gd name="connsiteX3" fmla="*/ 12192000 w 12192000"/>
              <a:gd name="connsiteY3" fmla="*/ 3213062 h 4537825"/>
              <a:gd name="connsiteX4" fmla="*/ 12192000 w 12192000"/>
              <a:gd name="connsiteY4" fmla="*/ 4188880 h 4537825"/>
              <a:gd name="connsiteX5" fmla="*/ 12113803 w 12192000"/>
              <a:gd name="connsiteY5" fmla="*/ 4197163 h 4537825"/>
              <a:gd name="connsiteX6" fmla="*/ 6753597 w 12192000"/>
              <a:gd name="connsiteY6" fmla="*/ 4520720 h 4537825"/>
              <a:gd name="connsiteX7" fmla="*/ 400746 w 12192000"/>
              <a:gd name="connsiteY7" fmla="*/ 4349377 h 4537825"/>
              <a:gd name="connsiteX8" fmla="*/ 0 w 12192000"/>
              <a:gd name="connsiteY8" fmla="*/ 4312401 h 4537825"/>
              <a:gd name="connsiteX9" fmla="*/ 0 w 12192000"/>
              <a:gd name="connsiteY9" fmla="*/ 3213062 h 4537825"/>
              <a:gd name="connsiteX10" fmla="*/ 0 w 12192000"/>
              <a:gd name="connsiteY10" fmla="*/ 3020937 h 4537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537825">
                <a:moveTo>
                  <a:pt x="0" y="0"/>
                </a:moveTo>
                <a:lnTo>
                  <a:pt x="12192000" y="0"/>
                </a:lnTo>
                <a:lnTo>
                  <a:pt x="12192000" y="3020937"/>
                </a:lnTo>
                <a:lnTo>
                  <a:pt x="12192000" y="3213062"/>
                </a:lnTo>
                <a:lnTo>
                  <a:pt x="12192000" y="4188880"/>
                </a:lnTo>
                <a:lnTo>
                  <a:pt x="12113803" y="4197163"/>
                </a:lnTo>
                <a:cubicBezTo>
                  <a:pt x="10139508" y="4395112"/>
                  <a:pt x="8237152" y="4488115"/>
                  <a:pt x="6753597" y="4520720"/>
                </a:cubicBezTo>
                <a:cubicBezTo>
                  <a:pt x="4940362" y="4560569"/>
                  <a:pt x="2657278" y="4541239"/>
                  <a:pt x="400746" y="4349377"/>
                </a:cubicBezTo>
                <a:lnTo>
                  <a:pt x="0" y="4312401"/>
                </a:lnTo>
                <a:lnTo>
                  <a:pt x="0" y="3213062"/>
                </a:lnTo>
                <a:lnTo>
                  <a:pt x="0" y="3020937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C2940229-D792-A366-FA59-B218CC212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497" y="207235"/>
            <a:ext cx="4522448" cy="41154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9C4536-342A-D8AE-A0CD-740FB23F9008}"/>
              </a:ext>
            </a:extLst>
          </p:cNvPr>
          <p:cNvSpPr txBox="1"/>
          <p:nvPr/>
        </p:nvSpPr>
        <p:spPr>
          <a:xfrm>
            <a:off x="3956539" y="4767660"/>
            <a:ext cx="7443782" cy="1770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000" b="0" i="0" dirty="0">
                <a:effectLst/>
              </a:rPr>
              <a:t>La mano se </a:t>
            </a:r>
            <a:r>
              <a:rPr lang="en-US" sz="1000" b="0" i="0" dirty="0" err="1">
                <a:effectLst/>
              </a:rPr>
              <a:t>compone</a:t>
            </a:r>
            <a:r>
              <a:rPr lang="en-US" sz="1000" b="0" i="0" dirty="0">
                <a:effectLst/>
              </a:rPr>
              <a:t> de </a:t>
            </a:r>
            <a:r>
              <a:rPr lang="en-US" sz="1000" b="0" i="0" dirty="0" err="1">
                <a:effectLst/>
              </a:rPr>
              <a:t>muchos</a:t>
            </a:r>
            <a:r>
              <a:rPr lang="en-US" sz="1000" b="0" i="0" dirty="0">
                <a:effectLst/>
              </a:rPr>
              <a:t> </a:t>
            </a:r>
            <a:r>
              <a:rPr lang="en-US" sz="1000" b="0" i="0" dirty="0" err="1">
                <a:effectLst/>
              </a:rPr>
              <a:t>huesos</a:t>
            </a:r>
            <a:r>
              <a:rPr lang="en-US" sz="1000" b="0" i="0" dirty="0">
                <a:effectLst/>
              </a:rPr>
              <a:t>, </a:t>
            </a:r>
            <a:r>
              <a:rPr lang="en-US" sz="1000" b="0" i="0" dirty="0" err="1">
                <a:effectLst/>
              </a:rPr>
              <a:t>músculos</a:t>
            </a:r>
            <a:r>
              <a:rPr lang="en-US" sz="1000" b="0" i="0" dirty="0">
                <a:effectLst/>
              </a:rPr>
              <a:t> y </a:t>
            </a:r>
            <a:r>
              <a:rPr lang="en-US" sz="1000" b="0" i="0" dirty="0" err="1">
                <a:effectLst/>
              </a:rPr>
              <a:t>ligamentos</a:t>
            </a:r>
            <a:r>
              <a:rPr lang="en-US" sz="1000" b="0" i="0" dirty="0">
                <a:effectLst/>
              </a:rPr>
              <a:t> </a:t>
            </a:r>
            <a:r>
              <a:rPr lang="en-US" sz="1000" b="0" i="0" dirty="0" err="1">
                <a:effectLst/>
              </a:rPr>
              <a:t>diferentes</a:t>
            </a:r>
            <a:r>
              <a:rPr lang="en-US" sz="1000" b="0" i="0" dirty="0">
                <a:effectLst/>
              </a:rPr>
              <a:t> que </a:t>
            </a:r>
            <a:r>
              <a:rPr lang="en-US" sz="1000" b="0" i="0" dirty="0" err="1">
                <a:effectLst/>
              </a:rPr>
              <a:t>permiten</a:t>
            </a:r>
            <a:r>
              <a:rPr lang="en-US" sz="1000" b="0" i="0" dirty="0">
                <a:effectLst/>
              </a:rPr>
              <a:t> </a:t>
            </a:r>
            <a:r>
              <a:rPr lang="en-US" sz="1000" b="0" i="0" dirty="0" err="1">
                <a:effectLst/>
              </a:rPr>
              <a:t>una</a:t>
            </a:r>
            <a:r>
              <a:rPr lang="en-US" sz="1000" b="0" i="0" dirty="0">
                <a:effectLst/>
              </a:rPr>
              <a:t> gran </a:t>
            </a:r>
            <a:r>
              <a:rPr lang="en-US" sz="1000" b="0" i="0" dirty="0" err="1">
                <a:effectLst/>
              </a:rPr>
              <a:t>cantidad</a:t>
            </a:r>
            <a:r>
              <a:rPr lang="en-US" sz="1000" b="0" i="0" dirty="0">
                <a:effectLst/>
              </a:rPr>
              <a:t> de </a:t>
            </a:r>
            <a:r>
              <a:rPr lang="en-US" sz="1000" b="0" i="0" dirty="0" err="1">
                <a:effectLst/>
              </a:rPr>
              <a:t>movimientos</a:t>
            </a:r>
            <a:r>
              <a:rPr lang="en-US" sz="1000" b="0" i="0" dirty="0">
                <a:effectLst/>
              </a:rPr>
              <a:t> y </a:t>
            </a:r>
            <a:r>
              <a:rPr lang="en-US" sz="1000" b="0" i="0" dirty="0" err="1">
                <a:effectLst/>
              </a:rPr>
              <a:t>destrezas</a:t>
            </a:r>
            <a:r>
              <a:rPr lang="en-US" sz="1000" b="0" i="0" dirty="0">
                <a:effectLst/>
              </a:rPr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000" b="0" i="0" dirty="0">
              <a:effectLst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b="0" i="0" dirty="0" err="1">
                <a:effectLst/>
              </a:rPr>
              <a:t>En</a:t>
            </a:r>
            <a:r>
              <a:rPr lang="en-US" sz="1000" b="0" i="0" dirty="0">
                <a:effectLst/>
              </a:rPr>
              <a:t> la mano hay 3 </a:t>
            </a:r>
            <a:r>
              <a:rPr lang="en-US" sz="1000" b="0" i="0" dirty="0" err="1">
                <a:effectLst/>
              </a:rPr>
              <a:t>tipos</a:t>
            </a:r>
            <a:r>
              <a:rPr lang="en-US" sz="1000" b="0" i="0" dirty="0">
                <a:effectLst/>
              </a:rPr>
              <a:t> de </a:t>
            </a:r>
            <a:r>
              <a:rPr lang="en-US" sz="1000" b="0" i="0" dirty="0" err="1">
                <a:effectLst/>
              </a:rPr>
              <a:t>huesos</a:t>
            </a:r>
            <a:r>
              <a:rPr lang="en-US" sz="1000" b="0" i="0" dirty="0">
                <a:effectLst/>
              </a:rPr>
              <a:t> </a:t>
            </a:r>
            <a:r>
              <a:rPr lang="en-US" sz="1000" b="0" i="0" dirty="0" err="1">
                <a:effectLst/>
              </a:rPr>
              <a:t>principales</a:t>
            </a:r>
            <a:r>
              <a:rPr lang="en-US" sz="1000" b="0" i="0" dirty="0">
                <a:effectLst/>
              </a:rPr>
              <a:t>, que son </a:t>
            </a:r>
            <a:r>
              <a:rPr lang="en-US" sz="1000" b="0" i="0" dirty="0" err="1">
                <a:effectLst/>
              </a:rPr>
              <a:t>los</a:t>
            </a:r>
            <a:r>
              <a:rPr lang="en-US" sz="1000" b="0" i="0" dirty="0">
                <a:effectLst/>
              </a:rPr>
              <a:t> </a:t>
            </a:r>
            <a:r>
              <a:rPr lang="en-US" sz="1000" b="0" i="0" dirty="0" err="1">
                <a:effectLst/>
              </a:rPr>
              <a:t>siguientes</a:t>
            </a:r>
            <a:r>
              <a:rPr lang="en-US" sz="1000" b="0" i="0" dirty="0">
                <a:effectLst/>
              </a:rPr>
              <a:t>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b="1" i="0" dirty="0" err="1">
                <a:effectLst/>
              </a:rPr>
              <a:t>Falanges</a:t>
            </a:r>
            <a:r>
              <a:rPr lang="en-US" sz="1000" b="1" i="0" dirty="0">
                <a:effectLst/>
              </a:rPr>
              <a:t>. </a:t>
            </a:r>
            <a:r>
              <a:rPr lang="en-US" sz="1000" b="0" i="0" dirty="0">
                <a:effectLst/>
              </a:rPr>
              <a:t>Son </a:t>
            </a:r>
            <a:r>
              <a:rPr lang="en-US" sz="1000" b="0" i="0" dirty="0" err="1">
                <a:effectLst/>
              </a:rPr>
              <a:t>los</a:t>
            </a:r>
            <a:r>
              <a:rPr lang="en-US" sz="1000" b="0" i="0" dirty="0">
                <a:effectLst/>
              </a:rPr>
              <a:t> 14 </a:t>
            </a:r>
            <a:r>
              <a:rPr lang="en-US" sz="1000" b="0" i="0" dirty="0" err="1">
                <a:effectLst/>
              </a:rPr>
              <a:t>huesos</a:t>
            </a:r>
            <a:r>
              <a:rPr lang="en-US" sz="1000" b="0" i="0" dirty="0">
                <a:effectLst/>
              </a:rPr>
              <a:t> que se </a:t>
            </a:r>
            <a:r>
              <a:rPr lang="en-US" sz="1000" b="0" i="0" dirty="0" err="1">
                <a:effectLst/>
              </a:rPr>
              <a:t>encuentran</a:t>
            </a:r>
            <a:r>
              <a:rPr lang="en-US" sz="1000" b="0" i="0" dirty="0">
                <a:effectLst/>
              </a:rPr>
              <a:t> </a:t>
            </a:r>
            <a:r>
              <a:rPr lang="en-US" sz="1000" b="0" i="0" dirty="0" err="1">
                <a:effectLst/>
              </a:rPr>
              <a:t>en</a:t>
            </a:r>
            <a:r>
              <a:rPr lang="en-US" sz="1000" b="0" i="0" dirty="0">
                <a:effectLst/>
              </a:rPr>
              <a:t> </a:t>
            </a:r>
            <a:r>
              <a:rPr lang="en-US" sz="1000" b="0" i="0" dirty="0" err="1">
                <a:effectLst/>
              </a:rPr>
              <a:t>los</a:t>
            </a:r>
            <a:r>
              <a:rPr lang="en-US" sz="1000" b="0" i="0" dirty="0">
                <a:effectLst/>
              </a:rPr>
              <a:t> </a:t>
            </a:r>
            <a:r>
              <a:rPr lang="en-US" sz="1000" b="0" i="0" dirty="0" err="1">
                <a:effectLst/>
              </a:rPr>
              <a:t>dedos</a:t>
            </a:r>
            <a:r>
              <a:rPr lang="en-US" sz="1000" b="0" i="0" dirty="0">
                <a:effectLst/>
              </a:rPr>
              <a:t> de </a:t>
            </a:r>
            <a:r>
              <a:rPr lang="en-US" sz="1000" b="0" i="0" dirty="0" err="1">
                <a:effectLst/>
              </a:rPr>
              <a:t>cada</a:t>
            </a:r>
            <a:r>
              <a:rPr lang="en-US" sz="1000" b="0" i="0" dirty="0">
                <a:effectLst/>
              </a:rPr>
              <a:t> mano y </a:t>
            </a:r>
            <a:r>
              <a:rPr lang="en-US" sz="1000" b="0" i="0" dirty="0" err="1">
                <a:effectLst/>
              </a:rPr>
              <a:t>también</a:t>
            </a:r>
            <a:r>
              <a:rPr lang="en-US" sz="1000" b="0" i="0" dirty="0">
                <a:effectLst/>
              </a:rPr>
              <a:t> </a:t>
            </a:r>
            <a:r>
              <a:rPr lang="en-US" sz="1000" b="0" i="0" dirty="0" err="1">
                <a:effectLst/>
              </a:rPr>
              <a:t>en</a:t>
            </a:r>
            <a:r>
              <a:rPr lang="en-US" sz="1000" b="0" i="0" dirty="0">
                <a:effectLst/>
              </a:rPr>
              <a:t> </a:t>
            </a:r>
            <a:r>
              <a:rPr lang="en-US" sz="1000" b="0" i="0" dirty="0" err="1">
                <a:effectLst/>
              </a:rPr>
              <a:t>los</a:t>
            </a:r>
            <a:r>
              <a:rPr lang="en-US" sz="1000" b="0" i="0" dirty="0">
                <a:effectLst/>
              </a:rPr>
              <a:t> </a:t>
            </a:r>
            <a:r>
              <a:rPr lang="en-US" sz="1000" b="0" i="0" dirty="0" err="1">
                <a:effectLst/>
              </a:rPr>
              <a:t>dedos</a:t>
            </a:r>
            <a:r>
              <a:rPr lang="en-US" sz="1000" b="0" i="0" dirty="0">
                <a:effectLst/>
              </a:rPr>
              <a:t> de </a:t>
            </a:r>
            <a:r>
              <a:rPr lang="en-US" sz="1000" b="0" i="0" dirty="0" err="1">
                <a:effectLst/>
              </a:rPr>
              <a:t>cada</a:t>
            </a:r>
            <a:r>
              <a:rPr lang="en-US" sz="1000" b="0" i="0" dirty="0">
                <a:effectLst/>
              </a:rPr>
              <a:t> pie. </a:t>
            </a:r>
            <a:r>
              <a:rPr lang="en-US" sz="1000" b="0" i="0" dirty="0" err="1">
                <a:effectLst/>
              </a:rPr>
              <a:t>Cada</a:t>
            </a:r>
            <a:r>
              <a:rPr lang="en-US" sz="1000" b="0" i="0" dirty="0">
                <a:effectLst/>
              </a:rPr>
              <a:t> </a:t>
            </a:r>
            <a:r>
              <a:rPr lang="en-US" sz="1000" b="0" i="0" dirty="0" err="1">
                <a:effectLst/>
              </a:rPr>
              <a:t>dedo</a:t>
            </a:r>
            <a:r>
              <a:rPr lang="en-US" sz="1000" b="0" i="0" dirty="0">
                <a:effectLst/>
              </a:rPr>
              <a:t> </a:t>
            </a:r>
            <a:r>
              <a:rPr lang="en-US" sz="1000" b="0" i="0" dirty="0" err="1">
                <a:effectLst/>
              </a:rPr>
              <a:t>tiene</a:t>
            </a:r>
            <a:r>
              <a:rPr lang="en-US" sz="1000" b="0" i="0" dirty="0">
                <a:effectLst/>
              </a:rPr>
              <a:t> 3 </a:t>
            </a:r>
            <a:r>
              <a:rPr lang="en-US" sz="1000" b="0" i="0" dirty="0" err="1">
                <a:effectLst/>
              </a:rPr>
              <a:t>falanges</a:t>
            </a:r>
            <a:r>
              <a:rPr lang="en-US" sz="1000" b="0" i="0" dirty="0">
                <a:effectLst/>
              </a:rPr>
              <a:t> (distal, media y proximal). El </a:t>
            </a:r>
            <a:r>
              <a:rPr lang="en-US" sz="1000" b="0" i="0" dirty="0" err="1">
                <a:effectLst/>
              </a:rPr>
              <a:t>pulgar</a:t>
            </a:r>
            <a:r>
              <a:rPr lang="en-US" sz="1000" b="0" i="0" dirty="0">
                <a:effectLst/>
              </a:rPr>
              <a:t> solo </a:t>
            </a:r>
            <a:r>
              <a:rPr lang="en-US" sz="1000" b="0" i="0" dirty="0" err="1">
                <a:effectLst/>
              </a:rPr>
              <a:t>tiene</a:t>
            </a:r>
            <a:r>
              <a:rPr lang="en-US" sz="1000" b="0" i="0" dirty="0">
                <a:effectLst/>
              </a:rPr>
              <a:t> 2 </a:t>
            </a:r>
            <a:r>
              <a:rPr lang="en-US" sz="1000" b="0" i="0" dirty="0" err="1">
                <a:effectLst/>
              </a:rPr>
              <a:t>falanges</a:t>
            </a:r>
            <a:r>
              <a:rPr lang="en-US" sz="1000" b="0" i="0" dirty="0">
                <a:effectLst/>
              </a:rPr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b="1" i="0" dirty="0" err="1">
                <a:effectLst/>
              </a:rPr>
              <a:t>Metacarpianos</a:t>
            </a:r>
            <a:r>
              <a:rPr lang="en-US" sz="1000" b="1" i="0" dirty="0">
                <a:effectLst/>
              </a:rPr>
              <a:t>. </a:t>
            </a:r>
            <a:r>
              <a:rPr lang="en-US" sz="1000" b="0" i="0" dirty="0">
                <a:effectLst/>
              </a:rPr>
              <a:t>Los 5 </a:t>
            </a:r>
            <a:r>
              <a:rPr lang="en-US" sz="1000" b="0" i="0" dirty="0" err="1">
                <a:effectLst/>
              </a:rPr>
              <a:t>huesos</a:t>
            </a:r>
            <a:r>
              <a:rPr lang="en-US" sz="1000" b="0" i="0" dirty="0">
                <a:effectLst/>
              </a:rPr>
              <a:t> que </a:t>
            </a:r>
            <a:r>
              <a:rPr lang="en-US" sz="1000" b="0" i="0" dirty="0" err="1">
                <a:effectLst/>
              </a:rPr>
              <a:t>componen</a:t>
            </a:r>
            <a:r>
              <a:rPr lang="en-US" sz="1000" b="0" i="0" dirty="0">
                <a:effectLst/>
              </a:rPr>
              <a:t> la </a:t>
            </a:r>
            <a:r>
              <a:rPr lang="en-US" sz="1000" b="0" i="0" dirty="0" err="1">
                <a:effectLst/>
              </a:rPr>
              <a:t>parte</a:t>
            </a:r>
            <a:r>
              <a:rPr lang="en-US" sz="1000" b="0" i="0" dirty="0">
                <a:effectLst/>
              </a:rPr>
              <a:t> media de la mano.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b="1" i="0" dirty="0" err="1">
                <a:effectLst/>
              </a:rPr>
              <a:t>Huesos</a:t>
            </a:r>
            <a:r>
              <a:rPr lang="en-US" sz="1000" b="1" i="0" dirty="0">
                <a:effectLst/>
              </a:rPr>
              <a:t> del </a:t>
            </a:r>
            <a:r>
              <a:rPr lang="en-US" sz="1000" b="1" i="0" dirty="0" err="1">
                <a:effectLst/>
              </a:rPr>
              <a:t>carpo</a:t>
            </a:r>
            <a:r>
              <a:rPr lang="en-US" sz="1000" b="1" i="0" dirty="0">
                <a:effectLst/>
              </a:rPr>
              <a:t>. </a:t>
            </a:r>
            <a:r>
              <a:rPr lang="en-US" sz="1000" b="0" i="0" dirty="0">
                <a:effectLst/>
              </a:rPr>
              <a:t>Los 8 </a:t>
            </a:r>
            <a:r>
              <a:rPr lang="en-US" sz="1000" b="0" i="0" dirty="0" err="1">
                <a:effectLst/>
              </a:rPr>
              <a:t>huesos</a:t>
            </a:r>
            <a:r>
              <a:rPr lang="en-US" sz="1000" b="0" i="0" dirty="0">
                <a:effectLst/>
              </a:rPr>
              <a:t> que </a:t>
            </a:r>
            <a:r>
              <a:rPr lang="en-US" sz="1000" b="0" i="0" dirty="0" err="1">
                <a:effectLst/>
              </a:rPr>
              <a:t>forman</a:t>
            </a:r>
            <a:r>
              <a:rPr lang="en-US" sz="1000" b="0" i="0" dirty="0">
                <a:effectLst/>
              </a:rPr>
              <a:t> la </a:t>
            </a:r>
            <a:r>
              <a:rPr lang="en-US" sz="1000" b="0" i="0" dirty="0" err="1">
                <a:effectLst/>
              </a:rPr>
              <a:t>muñeca</a:t>
            </a:r>
            <a:r>
              <a:rPr lang="en-US" sz="1000" b="0" i="0" dirty="0">
                <a:effectLst/>
              </a:rPr>
              <a:t>. Las 2 </a:t>
            </a:r>
            <a:r>
              <a:rPr lang="en-US" sz="1000" b="0" i="0" dirty="0" err="1">
                <a:effectLst/>
              </a:rPr>
              <a:t>filas</a:t>
            </a:r>
            <a:r>
              <a:rPr lang="en-US" sz="1000" b="0" i="0" dirty="0">
                <a:effectLst/>
              </a:rPr>
              <a:t> de </a:t>
            </a:r>
            <a:r>
              <a:rPr lang="en-US" sz="1000" b="0" i="0" dirty="0" err="1">
                <a:effectLst/>
              </a:rPr>
              <a:t>huesos</a:t>
            </a:r>
            <a:r>
              <a:rPr lang="en-US" sz="1000" b="0" i="0" dirty="0">
                <a:effectLst/>
              </a:rPr>
              <a:t> del </a:t>
            </a:r>
            <a:r>
              <a:rPr lang="en-US" sz="1000" b="0" i="0" dirty="0" err="1">
                <a:effectLst/>
              </a:rPr>
              <a:t>carpo</a:t>
            </a:r>
            <a:r>
              <a:rPr lang="en-US" sz="1000" b="0" i="0" dirty="0">
                <a:effectLst/>
              </a:rPr>
              <a:t> </a:t>
            </a:r>
            <a:r>
              <a:rPr lang="en-US" sz="1000" b="0" i="0" dirty="0" err="1">
                <a:effectLst/>
              </a:rPr>
              <a:t>están</a:t>
            </a:r>
            <a:r>
              <a:rPr lang="en-US" sz="1000" b="0" i="0" dirty="0">
                <a:effectLst/>
              </a:rPr>
              <a:t> </a:t>
            </a:r>
            <a:r>
              <a:rPr lang="en-US" sz="1000" b="0" i="0" dirty="0" err="1">
                <a:effectLst/>
              </a:rPr>
              <a:t>conectadas</a:t>
            </a:r>
            <a:r>
              <a:rPr lang="en-US" sz="1000" b="0" i="0" dirty="0">
                <a:effectLst/>
              </a:rPr>
              <a:t> a </a:t>
            </a:r>
            <a:r>
              <a:rPr lang="en-US" sz="1000" b="0" i="0" dirty="0" err="1">
                <a:effectLst/>
              </a:rPr>
              <a:t>los</a:t>
            </a:r>
            <a:r>
              <a:rPr lang="en-US" sz="1000" b="0" i="0" dirty="0">
                <a:effectLst/>
              </a:rPr>
              <a:t> 2 </a:t>
            </a:r>
            <a:r>
              <a:rPr lang="en-US" sz="1000" b="0" i="0" dirty="0" err="1">
                <a:effectLst/>
              </a:rPr>
              <a:t>huesos</a:t>
            </a:r>
            <a:r>
              <a:rPr lang="en-US" sz="1000" b="0" i="0" dirty="0">
                <a:effectLst/>
              </a:rPr>
              <a:t> del </a:t>
            </a:r>
            <a:r>
              <a:rPr lang="en-US" sz="1000" b="0" i="0" dirty="0" err="1">
                <a:effectLst/>
              </a:rPr>
              <a:t>antebrazo</a:t>
            </a:r>
            <a:r>
              <a:rPr lang="en-US" sz="1000" b="0" i="0" dirty="0">
                <a:effectLst/>
              </a:rPr>
              <a:t>: </a:t>
            </a:r>
            <a:r>
              <a:rPr lang="en-US" sz="1000" b="0" i="0" dirty="0" err="1">
                <a:effectLst/>
              </a:rPr>
              <a:t>el</a:t>
            </a:r>
            <a:r>
              <a:rPr lang="en-US" sz="1000" b="0" i="0" dirty="0">
                <a:effectLst/>
              </a:rPr>
              <a:t> radio y </a:t>
            </a:r>
            <a:r>
              <a:rPr lang="en-US" sz="1000" b="0" i="0" dirty="0" err="1">
                <a:effectLst/>
              </a:rPr>
              <a:t>el</a:t>
            </a:r>
            <a:r>
              <a:rPr lang="en-US" sz="1000" b="0" i="0" dirty="0">
                <a:effectLst/>
              </a:rPr>
              <a:t> </a:t>
            </a:r>
            <a:r>
              <a:rPr lang="en-US" sz="1000" b="0" i="0" dirty="0" err="1">
                <a:effectLst/>
              </a:rPr>
              <a:t>cúbito</a:t>
            </a:r>
            <a:r>
              <a:rPr lang="en-US" sz="1000" b="0" i="0" dirty="0">
                <a:effectLst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836128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3061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44C110BA-81E8-4247-853A-5F2B93E92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37825"/>
          </a:xfrm>
          <a:custGeom>
            <a:avLst/>
            <a:gdLst>
              <a:gd name="connsiteX0" fmla="*/ 0 w 12192000"/>
              <a:gd name="connsiteY0" fmla="*/ 0 h 4537825"/>
              <a:gd name="connsiteX1" fmla="*/ 12192000 w 12192000"/>
              <a:gd name="connsiteY1" fmla="*/ 0 h 4537825"/>
              <a:gd name="connsiteX2" fmla="*/ 12192000 w 12192000"/>
              <a:gd name="connsiteY2" fmla="*/ 3020937 h 4537825"/>
              <a:gd name="connsiteX3" fmla="*/ 12192000 w 12192000"/>
              <a:gd name="connsiteY3" fmla="*/ 3213062 h 4537825"/>
              <a:gd name="connsiteX4" fmla="*/ 12192000 w 12192000"/>
              <a:gd name="connsiteY4" fmla="*/ 4188880 h 4537825"/>
              <a:gd name="connsiteX5" fmla="*/ 12113803 w 12192000"/>
              <a:gd name="connsiteY5" fmla="*/ 4197163 h 4537825"/>
              <a:gd name="connsiteX6" fmla="*/ 6753597 w 12192000"/>
              <a:gd name="connsiteY6" fmla="*/ 4520720 h 4537825"/>
              <a:gd name="connsiteX7" fmla="*/ 400746 w 12192000"/>
              <a:gd name="connsiteY7" fmla="*/ 4349377 h 4537825"/>
              <a:gd name="connsiteX8" fmla="*/ 0 w 12192000"/>
              <a:gd name="connsiteY8" fmla="*/ 4312401 h 4537825"/>
              <a:gd name="connsiteX9" fmla="*/ 0 w 12192000"/>
              <a:gd name="connsiteY9" fmla="*/ 3213062 h 4537825"/>
              <a:gd name="connsiteX10" fmla="*/ 0 w 12192000"/>
              <a:gd name="connsiteY10" fmla="*/ 3020937 h 4537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537825">
                <a:moveTo>
                  <a:pt x="0" y="0"/>
                </a:moveTo>
                <a:lnTo>
                  <a:pt x="12192000" y="0"/>
                </a:lnTo>
                <a:lnTo>
                  <a:pt x="12192000" y="3020937"/>
                </a:lnTo>
                <a:lnTo>
                  <a:pt x="12192000" y="3213062"/>
                </a:lnTo>
                <a:lnTo>
                  <a:pt x="12192000" y="4188880"/>
                </a:lnTo>
                <a:lnTo>
                  <a:pt x="12113803" y="4197163"/>
                </a:lnTo>
                <a:cubicBezTo>
                  <a:pt x="10139508" y="4395112"/>
                  <a:pt x="8237152" y="4488115"/>
                  <a:pt x="6753597" y="4520720"/>
                </a:cubicBezTo>
                <a:cubicBezTo>
                  <a:pt x="4940362" y="4560569"/>
                  <a:pt x="2657278" y="4541239"/>
                  <a:pt x="400746" y="4349377"/>
                </a:cubicBezTo>
                <a:lnTo>
                  <a:pt x="0" y="4312401"/>
                </a:lnTo>
                <a:lnTo>
                  <a:pt x="0" y="3213062"/>
                </a:lnTo>
                <a:lnTo>
                  <a:pt x="0" y="3020937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E3D973-027F-6C5E-74C8-CE044550EFCD}"/>
              </a:ext>
            </a:extLst>
          </p:cNvPr>
          <p:cNvSpPr txBox="1"/>
          <p:nvPr/>
        </p:nvSpPr>
        <p:spPr>
          <a:xfrm>
            <a:off x="3694923" y="4767660"/>
            <a:ext cx="7705398" cy="1770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b="0" i="0" dirty="0" err="1">
                <a:effectLst/>
              </a:rPr>
              <a:t>En</a:t>
            </a:r>
            <a:r>
              <a:rPr lang="en-US" sz="1500" b="0" i="0" dirty="0">
                <a:effectLst/>
              </a:rPr>
              <a:t> </a:t>
            </a:r>
            <a:r>
              <a:rPr lang="en-US" sz="1500" b="0" i="0" dirty="0" err="1">
                <a:effectLst/>
              </a:rPr>
              <a:t>el</a:t>
            </a:r>
            <a:r>
              <a:rPr lang="en-US" sz="1500" b="0" i="0" dirty="0">
                <a:effectLst/>
              </a:rPr>
              <a:t> interior de la mano, se </a:t>
            </a:r>
            <a:r>
              <a:rPr lang="en-US" sz="1500" b="0" i="0" dirty="0" err="1">
                <a:effectLst/>
              </a:rPr>
              <a:t>puede</a:t>
            </a:r>
            <a:r>
              <a:rPr lang="en-US" sz="1500" b="0" i="0" dirty="0">
                <a:effectLst/>
              </a:rPr>
              <a:t> </a:t>
            </a:r>
            <a:r>
              <a:rPr lang="en-US" sz="1500" b="0" i="0" dirty="0" err="1">
                <a:effectLst/>
              </a:rPr>
              <a:t>encontrar</a:t>
            </a:r>
            <a:r>
              <a:rPr lang="en-US" sz="1500" b="0" i="0" dirty="0">
                <a:effectLst/>
              </a:rPr>
              <a:t> </a:t>
            </a:r>
            <a:r>
              <a:rPr lang="en-US" sz="1500" b="0" i="0" dirty="0" err="1">
                <a:effectLst/>
              </a:rPr>
              <a:t>una</a:t>
            </a:r>
            <a:r>
              <a:rPr lang="en-US" sz="1500" b="0" i="0" dirty="0">
                <a:effectLst/>
              </a:rPr>
              <a:t> gran </a:t>
            </a:r>
            <a:r>
              <a:rPr lang="en-US" sz="1500" b="0" i="0" dirty="0" err="1">
                <a:effectLst/>
              </a:rPr>
              <a:t>cantidad</a:t>
            </a:r>
            <a:r>
              <a:rPr lang="en-US" sz="1500" b="0" i="0" dirty="0">
                <a:effectLst/>
              </a:rPr>
              <a:t> de </a:t>
            </a:r>
            <a:r>
              <a:rPr lang="en-US" sz="1500" b="0" i="0" dirty="0" err="1">
                <a:effectLst/>
              </a:rPr>
              <a:t>músculos</a:t>
            </a:r>
            <a:r>
              <a:rPr lang="en-US" sz="1500" b="0" i="0" dirty="0">
                <a:effectLst/>
              </a:rPr>
              <a:t>, </a:t>
            </a:r>
            <a:r>
              <a:rPr lang="en-US" sz="1500" b="0" i="0" dirty="0" err="1">
                <a:effectLst/>
              </a:rPr>
              <a:t>ligamentos</a:t>
            </a:r>
            <a:r>
              <a:rPr lang="en-US" sz="1500" b="0" i="0" dirty="0">
                <a:effectLst/>
              </a:rPr>
              <a:t>, </a:t>
            </a:r>
            <a:r>
              <a:rPr lang="en-US" sz="1500" b="0" i="0" dirty="0" err="1">
                <a:effectLst/>
              </a:rPr>
              <a:t>tendones</a:t>
            </a:r>
            <a:r>
              <a:rPr lang="en-US" sz="1500" b="0" i="0" dirty="0">
                <a:effectLst/>
              </a:rPr>
              <a:t> y </a:t>
            </a:r>
            <a:r>
              <a:rPr lang="en-US" sz="1500" b="0" i="0" dirty="0" err="1">
                <a:effectLst/>
              </a:rPr>
              <a:t>vainas</a:t>
            </a:r>
            <a:r>
              <a:rPr lang="en-US" sz="1500" b="0" i="0" dirty="0">
                <a:effectLst/>
              </a:rPr>
              <a:t>. Los </a:t>
            </a:r>
            <a:r>
              <a:rPr lang="en-US" sz="1500" b="0" i="0" dirty="0" err="1">
                <a:effectLst/>
              </a:rPr>
              <a:t>músculos</a:t>
            </a:r>
            <a:r>
              <a:rPr lang="en-US" sz="1500" b="0" i="0" dirty="0">
                <a:effectLst/>
              </a:rPr>
              <a:t> son </a:t>
            </a:r>
            <a:r>
              <a:rPr lang="en-US" sz="1500" b="0" i="0" dirty="0" err="1">
                <a:effectLst/>
              </a:rPr>
              <a:t>estructuras</a:t>
            </a:r>
            <a:r>
              <a:rPr lang="en-US" sz="1500" b="0" i="0" dirty="0">
                <a:effectLst/>
              </a:rPr>
              <a:t> que </a:t>
            </a:r>
            <a:r>
              <a:rPr lang="en-US" sz="1500" b="0" i="0" dirty="0" err="1">
                <a:effectLst/>
              </a:rPr>
              <a:t>pueden</a:t>
            </a:r>
            <a:r>
              <a:rPr lang="en-US" sz="1500" b="0" i="0" dirty="0">
                <a:effectLst/>
              </a:rPr>
              <a:t> </a:t>
            </a:r>
            <a:r>
              <a:rPr lang="en-US" sz="1500" b="0" i="0" dirty="0" err="1">
                <a:effectLst/>
              </a:rPr>
              <a:t>contraerse</a:t>
            </a:r>
            <a:r>
              <a:rPr lang="en-US" sz="1500" b="0" i="0" dirty="0">
                <a:effectLst/>
              </a:rPr>
              <a:t>, lo que </a:t>
            </a:r>
            <a:r>
              <a:rPr lang="en-US" sz="1500" b="0" i="0" dirty="0" err="1">
                <a:effectLst/>
              </a:rPr>
              <a:t>permite</a:t>
            </a:r>
            <a:r>
              <a:rPr lang="en-US" sz="1500" b="0" i="0" dirty="0">
                <a:effectLst/>
              </a:rPr>
              <a:t> </a:t>
            </a:r>
            <a:r>
              <a:rPr lang="en-US" sz="1500" b="0" i="0" dirty="0" err="1">
                <a:effectLst/>
              </a:rPr>
              <a:t>el</a:t>
            </a:r>
            <a:r>
              <a:rPr lang="en-US" sz="1500" b="0" i="0" dirty="0">
                <a:effectLst/>
              </a:rPr>
              <a:t> </a:t>
            </a:r>
            <a:r>
              <a:rPr lang="en-US" sz="1500" b="0" i="0" dirty="0" err="1">
                <a:effectLst/>
              </a:rPr>
              <a:t>movimiento</a:t>
            </a:r>
            <a:r>
              <a:rPr lang="en-US" sz="1500" b="0" i="0" dirty="0">
                <a:effectLst/>
              </a:rPr>
              <a:t> de </a:t>
            </a:r>
            <a:r>
              <a:rPr lang="en-US" sz="1500" b="0" i="0" dirty="0" err="1">
                <a:effectLst/>
              </a:rPr>
              <a:t>los</a:t>
            </a:r>
            <a:r>
              <a:rPr lang="en-US" sz="1500" b="0" i="0" dirty="0">
                <a:effectLst/>
              </a:rPr>
              <a:t> </a:t>
            </a:r>
            <a:r>
              <a:rPr lang="en-US" sz="1500" b="0" i="0" dirty="0" err="1">
                <a:effectLst/>
              </a:rPr>
              <a:t>huesos</a:t>
            </a:r>
            <a:r>
              <a:rPr lang="en-US" sz="1500" b="0" i="0" dirty="0">
                <a:effectLst/>
              </a:rPr>
              <a:t> de la mano. Los </a:t>
            </a:r>
            <a:r>
              <a:rPr lang="en-US" sz="1500" b="0" i="0" dirty="0" err="1">
                <a:effectLst/>
              </a:rPr>
              <a:t>ligamentos</a:t>
            </a:r>
            <a:r>
              <a:rPr lang="en-US" sz="1500" b="0" i="0" dirty="0">
                <a:effectLst/>
              </a:rPr>
              <a:t> son </a:t>
            </a:r>
            <a:r>
              <a:rPr lang="en-US" sz="1500" b="0" i="0" dirty="0" err="1">
                <a:effectLst/>
              </a:rPr>
              <a:t>tejidos</a:t>
            </a:r>
            <a:r>
              <a:rPr lang="en-US" sz="1500" b="0" i="0" dirty="0">
                <a:effectLst/>
              </a:rPr>
              <a:t> </a:t>
            </a:r>
            <a:r>
              <a:rPr lang="en-US" sz="1500" b="0" i="0" dirty="0" err="1">
                <a:effectLst/>
              </a:rPr>
              <a:t>fibrosos</a:t>
            </a:r>
            <a:r>
              <a:rPr lang="en-US" sz="1500" b="0" i="0" dirty="0">
                <a:effectLst/>
              </a:rPr>
              <a:t> que </a:t>
            </a:r>
            <a:r>
              <a:rPr lang="en-US" sz="1500" b="0" i="0" dirty="0" err="1">
                <a:effectLst/>
              </a:rPr>
              <a:t>ayudan</a:t>
            </a:r>
            <a:r>
              <a:rPr lang="en-US" sz="1500" b="0" i="0" dirty="0">
                <a:effectLst/>
              </a:rPr>
              <a:t> a </a:t>
            </a:r>
            <a:r>
              <a:rPr lang="en-US" sz="1500" b="0" i="0" dirty="0" err="1">
                <a:effectLst/>
              </a:rPr>
              <a:t>mantener</a:t>
            </a:r>
            <a:r>
              <a:rPr lang="en-US" sz="1500" b="0" i="0" dirty="0">
                <a:effectLst/>
              </a:rPr>
              <a:t> </a:t>
            </a:r>
            <a:r>
              <a:rPr lang="en-US" sz="1500" b="0" i="0" dirty="0" err="1">
                <a:effectLst/>
              </a:rPr>
              <a:t>unidas</a:t>
            </a:r>
            <a:r>
              <a:rPr lang="en-US" sz="1500" b="0" i="0" dirty="0">
                <a:effectLst/>
              </a:rPr>
              <a:t> las </a:t>
            </a:r>
            <a:r>
              <a:rPr lang="en-US" sz="1500" b="0" i="0" dirty="0" err="1">
                <a:effectLst/>
              </a:rPr>
              <a:t>articulaciones</a:t>
            </a:r>
            <a:r>
              <a:rPr lang="en-US" sz="1500" b="0" i="0" dirty="0">
                <a:effectLst/>
              </a:rPr>
              <a:t> de la mano. Las </a:t>
            </a:r>
            <a:r>
              <a:rPr lang="en-US" sz="1500" b="0" i="0" dirty="0" err="1">
                <a:effectLst/>
              </a:rPr>
              <a:t>vainas</a:t>
            </a:r>
            <a:r>
              <a:rPr lang="en-US" sz="1500" b="0" i="0" dirty="0">
                <a:effectLst/>
              </a:rPr>
              <a:t> son </a:t>
            </a:r>
            <a:r>
              <a:rPr lang="en-US" sz="1500" b="0" i="0" dirty="0" err="1">
                <a:effectLst/>
              </a:rPr>
              <a:t>estructuras</a:t>
            </a:r>
            <a:r>
              <a:rPr lang="en-US" sz="1500" b="0" i="0" dirty="0">
                <a:effectLst/>
              </a:rPr>
              <a:t> </a:t>
            </a:r>
            <a:r>
              <a:rPr lang="en-US" sz="1500" b="0" i="0" dirty="0" err="1">
                <a:effectLst/>
              </a:rPr>
              <a:t>tubulares</a:t>
            </a:r>
            <a:r>
              <a:rPr lang="en-US" sz="1500" b="0" i="0" dirty="0">
                <a:effectLst/>
              </a:rPr>
              <a:t> que </a:t>
            </a:r>
            <a:r>
              <a:rPr lang="en-US" sz="1500" b="0" i="0" dirty="0" err="1">
                <a:effectLst/>
              </a:rPr>
              <a:t>rodean</a:t>
            </a:r>
            <a:r>
              <a:rPr lang="en-US" sz="1500" b="0" i="0" dirty="0">
                <a:effectLst/>
              </a:rPr>
              <a:t> </a:t>
            </a:r>
            <a:r>
              <a:rPr lang="en-US" sz="1500" b="0" i="0" dirty="0" err="1">
                <a:effectLst/>
              </a:rPr>
              <a:t>parte</a:t>
            </a:r>
            <a:r>
              <a:rPr lang="en-US" sz="1500" b="0" i="0" dirty="0">
                <a:effectLst/>
              </a:rPr>
              <a:t> de </a:t>
            </a:r>
            <a:r>
              <a:rPr lang="en-US" sz="1500" b="0" i="0" dirty="0" err="1">
                <a:effectLst/>
              </a:rPr>
              <a:t>los</a:t>
            </a:r>
            <a:r>
              <a:rPr lang="en-US" sz="1500" b="0" i="0" dirty="0">
                <a:effectLst/>
              </a:rPr>
              <a:t> </a:t>
            </a:r>
            <a:r>
              <a:rPr lang="en-US" sz="1500" b="0" i="0" dirty="0" err="1">
                <a:effectLst/>
              </a:rPr>
              <a:t>dedos</a:t>
            </a:r>
            <a:r>
              <a:rPr lang="en-US" sz="1500" b="0" i="0" dirty="0">
                <a:effectLst/>
              </a:rPr>
              <a:t>. Los </a:t>
            </a:r>
            <a:r>
              <a:rPr lang="en-US" sz="1500" b="0" i="0" dirty="0" err="1">
                <a:effectLst/>
              </a:rPr>
              <a:t>tendones</a:t>
            </a:r>
            <a:r>
              <a:rPr lang="en-US" sz="1500" b="0" i="0" dirty="0">
                <a:effectLst/>
              </a:rPr>
              <a:t> </a:t>
            </a:r>
            <a:r>
              <a:rPr lang="en-US" sz="1500" b="0" i="0" dirty="0" err="1">
                <a:effectLst/>
              </a:rPr>
              <a:t>conectan</a:t>
            </a:r>
            <a:r>
              <a:rPr lang="en-US" sz="1500" b="0" i="0" dirty="0">
                <a:effectLst/>
              </a:rPr>
              <a:t> </a:t>
            </a:r>
            <a:r>
              <a:rPr lang="en-US" sz="1500" b="0" i="0" dirty="0" err="1">
                <a:effectLst/>
              </a:rPr>
              <a:t>los</a:t>
            </a:r>
            <a:r>
              <a:rPr lang="en-US" sz="1500" b="0" i="0" dirty="0">
                <a:effectLst/>
              </a:rPr>
              <a:t> </a:t>
            </a:r>
            <a:r>
              <a:rPr lang="en-US" sz="1500" b="0" i="0" dirty="0" err="1">
                <a:effectLst/>
              </a:rPr>
              <a:t>músculos</a:t>
            </a:r>
            <a:r>
              <a:rPr lang="en-US" sz="1500" b="0" i="0" dirty="0">
                <a:effectLst/>
              </a:rPr>
              <a:t> del </a:t>
            </a:r>
            <a:r>
              <a:rPr lang="en-US" sz="1500" b="0" i="0" dirty="0" err="1">
                <a:effectLst/>
              </a:rPr>
              <a:t>brazo</a:t>
            </a:r>
            <a:r>
              <a:rPr lang="en-US" sz="1500" b="0" i="0" dirty="0">
                <a:effectLst/>
              </a:rPr>
              <a:t> o de la mano con </a:t>
            </a:r>
            <a:r>
              <a:rPr lang="en-US" sz="1500" b="0" i="0" dirty="0" err="1">
                <a:effectLst/>
              </a:rPr>
              <a:t>el</a:t>
            </a:r>
            <a:r>
              <a:rPr lang="en-US" sz="1500" b="0" i="0" dirty="0">
                <a:effectLst/>
              </a:rPr>
              <a:t> </a:t>
            </a:r>
            <a:r>
              <a:rPr lang="en-US" sz="1500" b="0" i="0" dirty="0" err="1">
                <a:effectLst/>
              </a:rPr>
              <a:t>hueso</a:t>
            </a:r>
            <a:r>
              <a:rPr lang="en-US" sz="1500" b="0" i="0" dirty="0">
                <a:effectLst/>
              </a:rPr>
              <a:t>, lo </a:t>
            </a:r>
            <a:r>
              <a:rPr lang="en-US" sz="1500" b="0" i="0" dirty="0" err="1">
                <a:effectLst/>
              </a:rPr>
              <a:t>cual</a:t>
            </a:r>
            <a:r>
              <a:rPr lang="en-US" sz="1500" b="0" i="0" dirty="0">
                <a:effectLst/>
              </a:rPr>
              <a:t> </a:t>
            </a:r>
            <a:r>
              <a:rPr lang="en-US" sz="1500" b="0" i="0" dirty="0" err="1">
                <a:effectLst/>
              </a:rPr>
              <a:t>permite</a:t>
            </a:r>
            <a:r>
              <a:rPr lang="en-US" sz="1500" b="0" i="0" dirty="0">
                <a:effectLst/>
              </a:rPr>
              <a:t> </a:t>
            </a:r>
            <a:r>
              <a:rPr lang="en-US" sz="1500" b="0" i="0" dirty="0" err="1">
                <a:effectLst/>
              </a:rPr>
              <a:t>el</a:t>
            </a:r>
            <a:r>
              <a:rPr lang="en-US" sz="1500" b="0" i="0" dirty="0">
                <a:effectLst/>
              </a:rPr>
              <a:t> </a:t>
            </a:r>
            <a:r>
              <a:rPr lang="en-US" sz="1500" b="0" i="0" dirty="0" err="1">
                <a:effectLst/>
              </a:rPr>
              <a:t>movimiento</a:t>
            </a:r>
            <a:r>
              <a:rPr lang="en-US" sz="1500" b="0" i="0" dirty="0">
                <a:effectLst/>
              </a:rPr>
              <a:t>, y </a:t>
            </a:r>
            <a:r>
              <a:rPr lang="en-US" sz="1500" b="0" i="0" dirty="0" err="1">
                <a:effectLst/>
              </a:rPr>
              <a:t>por</a:t>
            </a:r>
            <a:r>
              <a:rPr lang="en-US" sz="1500" b="0" i="0" dirty="0">
                <a:effectLst/>
              </a:rPr>
              <a:t> lo general </a:t>
            </a:r>
            <a:r>
              <a:rPr lang="en-US" sz="1500" b="0" i="0" dirty="0" err="1">
                <a:effectLst/>
              </a:rPr>
              <a:t>pasan</a:t>
            </a:r>
            <a:r>
              <a:rPr lang="en-US" sz="1500" b="0" i="0" dirty="0">
                <a:effectLst/>
              </a:rPr>
              <a:t> </a:t>
            </a:r>
            <a:r>
              <a:rPr lang="en-US" sz="1500" b="0" i="0" dirty="0" err="1">
                <a:effectLst/>
              </a:rPr>
              <a:t>por</a:t>
            </a:r>
            <a:r>
              <a:rPr lang="en-US" sz="1500" b="0" i="0" dirty="0">
                <a:effectLst/>
              </a:rPr>
              <a:t> </a:t>
            </a:r>
            <a:r>
              <a:rPr lang="en-US" sz="1500" b="0" i="0" dirty="0" err="1">
                <a:effectLst/>
              </a:rPr>
              <a:t>el</a:t>
            </a:r>
            <a:r>
              <a:rPr lang="en-US" sz="1500" b="0" i="0" dirty="0">
                <a:effectLst/>
              </a:rPr>
              <a:t> interior de las </a:t>
            </a:r>
            <a:r>
              <a:rPr lang="en-US" sz="1500" b="0" i="0" dirty="0" err="1">
                <a:effectLst/>
              </a:rPr>
              <a:t>vainas</a:t>
            </a:r>
            <a:r>
              <a:rPr lang="en-US" sz="1500" b="0" i="0" dirty="0">
                <a:effectLst/>
              </a:rPr>
              <a:t>.</a:t>
            </a:r>
            <a:endParaRPr lang="en-US" sz="15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9AEC6CAA-AC79-EEB7-695E-CCB5B42C8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022" y="171886"/>
            <a:ext cx="4992917" cy="4194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422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33DA837-9091-4E6B-711A-17505BE6724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2" descr="Dedo - El Diccionario Visual">
            <a:extLst>
              <a:ext uri="{FF2B5EF4-FFF2-40B4-BE49-F238E27FC236}">
                <a16:creationId xmlns:a16="http://schemas.microsoft.com/office/drawing/2014/main" id="{4EA8BEE8-59F9-A975-C184-9220FBB5C1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16061" y="4353404"/>
            <a:ext cx="5008585" cy="2003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DD85D19-B3E6-AF8C-4534-59CC6B9E78FF}"/>
              </a:ext>
            </a:extLst>
          </p:cNvPr>
          <p:cNvSpPr txBox="1"/>
          <p:nvPr/>
        </p:nvSpPr>
        <p:spPr>
          <a:xfrm>
            <a:off x="1195753" y="1793632"/>
            <a:ext cx="32443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 la </a:t>
            </a:r>
            <a:r>
              <a:rPr lang="en-US" dirty="0" err="1"/>
              <a:t>investigación</a:t>
            </a:r>
            <a:r>
              <a:rPr lang="en-US" dirty="0"/>
              <a:t> previa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dimos</a:t>
            </a:r>
            <a:r>
              <a:rPr lang="en-US" dirty="0"/>
              <a:t> a la </a:t>
            </a:r>
            <a:r>
              <a:rPr lang="en-US" dirty="0" err="1"/>
              <a:t>tarea</a:t>
            </a:r>
            <a:r>
              <a:rPr lang="en-US" dirty="0"/>
              <a:t> de </a:t>
            </a:r>
            <a:r>
              <a:rPr lang="en-US" dirty="0" err="1"/>
              <a:t>hacer</a:t>
            </a:r>
            <a:r>
              <a:rPr lang="en-US" dirty="0"/>
              <a:t> un </a:t>
            </a:r>
            <a:r>
              <a:rPr lang="en-US" dirty="0" err="1"/>
              <a:t>diseño</a:t>
            </a:r>
            <a:r>
              <a:rPr lang="en-US" dirty="0"/>
              <a:t> para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prótesis</a:t>
            </a:r>
            <a:r>
              <a:rPr lang="en-US" dirty="0"/>
              <a:t> de </a:t>
            </a:r>
            <a:r>
              <a:rPr lang="en-US" dirty="0" err="1"/>
              <a:t>dedo</a:t>
            </a:r>
            <a:r>
              <a:rPr lang="en-US" dirty="0"/>
              <a:t> </a:t>
            </a:r>
            <a:r>
              <a:rPr lang="en-US" dirty="0" err="1"/>
              <a:t>anular</a:t>
            </a:r>
            <a:r>
              <a:rPr lang="en-US" dirty="0"/>
              <a:t> y </a:t>
            </a:r>
            <a:r>
              <a:rPr lang="en-US" dirty="0" err="1"/>
              <a:t>dedo</a:t>
            </a:r>
            <a:r>
              <a:rPr lang="en-US" dirty="0"/>
              <a:t> medio.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61650B-5F23-BC22-6BDC-7DBA734A31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923" b="35385"/>
          <a:stretch/>
        </p:blipFill>
        <p:spPr>
          <a:xfrm>
            <a:off x="1067788" y="3429000"/>
            <a:ext cx="3163253" cy="29278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2A7128-2188-1712-6343-C5A1965426A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0128" b="24359"/>
          <a:stretch/>
        </p:blipFill>
        <p:spPr>
          <a:xfrm>
            <a:off x="5389211" y="1642617"/>
            <a:ext cx="5143500" cy="2435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673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33DA837-9091-4E6B-711A-17505BE6724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286FD286-49FE-9665-BAD4-476EC6743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s-US" dirty="0"/>
              <a:t>Debido a la falta de los dedos anular e médium, la prótesis mostrada, se sujeta al dedo índice, de manera que ocupen el lugar de los dedos amputados, así la persona obtendrá un control de la prótesis. </a:t>
            </a: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15F8C9A4-13D1-CD11-6D5E-FD6BBE67C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US" dirty="0"/>
              <a:t>Resultados</a:t>
            </a:r>
          </a:p>
        </p:txBody>
      </p:sp>
    </p:spTree>
    <p:extLst>
      <p:ext uri="{BB962C8B-B14F-4D97-AF65-F5344CB8AC3E}">
        <p14:creationId xmlns:p14="http://schemas.microsoft.com/office/powerpoint/2010/main" val="5643743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33DA837-9091-4E6B-711A-17505BE6724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F26287B8-111F-7392-3018-54BDC9AB9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s-US" dirty="0"/>
              <a:t>En base a la mecánica y el diseño de la prótesis son controlados por medio de un arnés en el dedo índice de manera que la persona obtenga una mejor movilidad así como para levantar, sostener y sujetar objetos.  </a:t>
            </a: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D05F3590-C1F9-2165-7F99-6CF64BA34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US" dirty="0"/>
              <a:t>Conclusión </a:t>
            </a:r>
          </a:p>
        </p:txBody>
      </p:sp>
    </p:spTree>
    <p:extLst>
      <p:ext uri="{BB962C8B-B14F-4D97-AF65-F5344CB8AC3E}">
        <p14:creationId xmlns:p14="http://schemas.microsoft.com/office/powerpoint/2010/main" val="1585136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33DA837-9091-4E6B-711A-17505BE6724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8715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528</Words>
  <Application>Microsoft Office PowerPoint</Application>
  <PresentationFormat>Widescreen</PresentationFormat>
  <Paragraphs>30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Diseño y fabricación de Prótesis de Dedo Anular y Medio</vt:lpstr>
      <vt:lpstr>Índice</vt:lpstr>
      <vt:lpstr>Introducción</vt:lpstr>
      <vt:lpstr>PowerPoint Presentation</vt:lpstr>
      <vt:lpstr>PowerPoint Presentation</vt:lpstr>
      <vt:lpstr>PowerPoint Presentation</vt:lpstr>
      <vt:lpstr>Resultados</vt:lpstr>
      <vt:lpstr>Conclusión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Diseño y fabricación de Prótesis de Dedo Anular y Medio</dc:title>
  <dc:creator>Bryan Alejandro Andrade Amaya</dc:creator>
  <cp:lastModifiedBy>Bryan Alejandro Andrade Amaya</cp:lastModifiedBy>
  <cp:revision>3</cp:revision>
  <dcterms:created xsi:type="dcterms:W3CDTF">2022-11-24T12:08:04Z</dcterms:created>
  <dcterms:modified xsi:type="dcterms:W3CDTF">2022-11-25T01:39:34Z</dcterms:modified>
</cp:coreProperties>
</file>

<file path=docProps/thumbnail.jpeg>
</file>